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67"/>
  </p:notesMasterIdLst>
  <p:handoutMasterIdLst>
    <p:handoutMasterId r:id="rId68"/>
  </p:handoutMasterIdLst>
  <p:sldIdLst>
    <p:sldId id="260" r:id="rId4"/>
    <p:sldId id="516" r:id="rId5"/>
    <p:sldId id="517" r:id="rId6"/>
    <p:sldId id="519" r:id="rId7"/>
    <p:sldId id="520" r:id="rId8"/>
    <p:sldId id="521" r:id="rId9"/>
    <p:sldId id="522" r:id="rId10"/>
    <p:sldId id="523" r:id="rId11"/>
    <p:sldId id="524" r:id="rId12"/>
    <p:sldId id="528" r:id="rId13"/>
    <p:sldId id="531" r:id="rId14"/>
    <p:sldId id="525" r:id="rId15"/>
    <p:sldId id="529" r:id="rId16"/>
    <p:sldId id="526" r:id="rId17"/>
    <p:sldId id="530" r:id="rId18"/>
    <p:sldId id="527" r:id="rId19"/>
    <p:sldId id="532" r:id="rId20"/>
    <p:sldId id="533" r:id="rId21"/>
    <p:sldId id="534" r:id="rId22"/>
    <p:sldId id="535" r:id="rId23"/>
    <p:sldId id="536" r:id="rId24"/>
    <p:sldId id="537" r:id="rId25"/>
    <p:sldId id="538" r:id="rId26"/>
    <p:sldId id="539" r:id="rId27"/>
    <p:sldId id="540" r:id="rId28"/>
    <p:sldId id="541" r:id="rId29"/>
    <p:sldId id="542" r:id="rId30"/>
    <p:sldId id="543" r:id="rId31"/>
    <p:sldId id="544" r:id="rId32"/>
    <p:sldId id="545" r:id="rId33"/>
    <p:sldId id="546" r:id="rId34"/>
    <p:sldId id="547" r:id="rId35"/>
    <p:sldId id="548" r:id="rId36"/>
    <p:sldId id="549" r:id="rId37"/>
    <p:sldId id="550" r:id="rId38"/>
    <p:sldId id="551" r:id="rId39"/>
    <p:sldId id="552" r:id="rId40"/>
    <p:sldId id="553" r:id="rId41"/>
    <p:sldId id="554" r:id="rId42"/>
    <p:sldId id="555" r:id="rId43"/>
    <p:sldId id="556" r:id="rId44"/>
    <p:sldId id="557" r:id="rId45"/>
    <p:sldId id="558" r:id="rId46"/>
    <p:sldId id="561" r:id="rId47"/>
    <p:sldId id="562" r:id="rId48"/>
    <p:sldId id="563" r:id="rId49"/>
    <p:sldId id="564" r:id="rId50"/>
    <p:sldId id="565" r:id="rId51"/>
    <p:sldId id="569" r:id="rId52"/>
    <p:sldId id="566" r:id="rId53"/>
    <p:sldId id="568" r:id="rId54"/>
    <p:sldId id="567" r:id="rId55"/>
    <p:sldId id="570" r:id="rId56"/>
    <p:sldId id="571" r:id="rId57"/>
    <p:sldId id="572" r:id="rId58"/>
    <p:sldId id="573" r:id="rId59"/>
    <p:sldId id="575" r:id="rId60"/>
    <p:sldId id="576" r:id="rId61"/>
    <p:sldId id="577" r:id="rId62"/>
    <p:sldId id="578" r:id="rId63"/>
    <p:sldId id="579" r:id="rId64"/>
    <p:sldId id="580" r:id="rId65"/>
    <p:sldId id="581" r:id="rId66"/>
  </p:sldIdLst>
  <p:sldSz cx="9144000" cy="6858000" type="screen4x3"/>
  <p:notesSz cx="7099300" cy="10234613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29" autoAdjust="0"/>
    <p:restoredTop sz="96311" autoAdjust="0"/>
  </p:normalViewPr>
  <p:slideViewPr>
    <p:cSldViewPr>
      <p:cViewPr varScale="1">
        <p:scale>
          <a:sx n="65" d="100"/>
          <a:sy n="65" d="100"/>
        </p:scale>
        <p:origin x="155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A99EF211-F8BA-EA65-062E-38B6449F562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A8338279-ECEC-5923-E001-BE5E902707A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8162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3796" name="Rectangle 4">
            <a:extLst>
              <a:ext uri="{FF2B5EF4-FFF2-40B4-BE49-F238E27FC236}">
                <a16:creationId xmlns:a16="http://schemas.microsoft.com/office/drawing/2014/main" id="{1B971E93-9BC1-2B27-A6BA-24A39BC76B8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3797" name="Rectangle 5">
            <a:extLst>
              <a:ext uri="{FF2B5EF4-FFF2-40B4-BE49-F238E27FC236}">
                <a16:creationId xmlns:a16="http://schemas.microsoft.com/office/drawing/2014/main" id="{9B24B0C0-7F49-0C5A-A369-FD747D4862A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3438"/>
            <a:ext cx="3078162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971D5495-E09E-4F15-A47A-674EA87AE991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26CCEB51-44E0-36CF-FB5D-79B78C068E3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4077BF10-F249-FD42-CEF2-8788C3E51E2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8162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0BBE3AA7-6863-0636-3147-909287E2AD5E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65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61" name="Rectangle 5">
            <a:extLst>
              <a:ext uri="{FF2B5EF4-FFF2-40B4-BE49-F238E27FC236}">
                <a16:creationId xmlns:a16="http://schemas.microsoft.com/office/drawing/2014/main" id="{786855DC-CB53-49F2-9355-85028397735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19462" name="Rectangle 6">
            <a:extLst>
              <a:ext uri="{FF2B5EF4-FFF2-40B4-BE49-F238E27FC236}">
                <a16:creationId xmlns:a16="http://schemas.microsoft.com/office/drawing/2014/main" id="{E654A86C-3F4D-8BAB-9CF6-311660BB741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b" anchorCtr="0" compatLnSpc="1">
            <a:prstTxWarp prst="textNoShape">
              <a:avLst/>
            </a:prstTxWarp>
          </a:bodyPr>
          <a:lstStyle>
            <a:lvl1pPr defTabSz="912813" eaLnBrk="1" hangingPunct="1"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9463" name="Rectangle 7">
            <a:extLst>
              <a:ext uri="{FF2B5EF4-FFF2-40B4-BE49-F238E27FC236}">
                <a16:creationId xmlns:a16="http://schemas.microsoft.com/office/drawing/2014/main" id="{821CDDAE-E01A-B5F1-27D3-4975EFB5F4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3438"/>
            <a:ext cx="3078162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E8403B23-A8EF-4C36-A571-29D1C5FB9DBA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7">
            <a:extLst>
              <a:ext uri="{FF2B5EF4-FFF2-40B4-BE49-F238E27FC236}">
                <a16:creationId xmlns:a16="http://schemas.microsoft.com/office/drawing/2014/main" id="{5C626036-1A6E-C9A5-5E6B-0387516328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28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A89663D-80AF-451A-BAAF-7DB0837F927C}" type="slidenum">
              <a:rPr lang="pt-BR" altLang="pt-BR" smtClean="0"/>
              <a:pPr>
                <a:spcBef>
                  <a:spcPct val="0"/>
                </a:spcBef>
              </a:pPr>
              <a:t>1</a:t>
            </a:fld>
            <a:endParaRPr lang="pt-BR" altLang="pt-BR"/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E8E56A1-B30C-3D13-7841-48C478A590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DA13C483-D0A2-8D2D-FABA-F04DA98CCB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Espaço Reservado para Imagem de Slide 1">
            <a:extLst>
              <a:ext uri="{FF2B5EF4-FFF2-40B4-BE49-F238E27FC236}">
                <a16:creationId xmlns:a16="http://schemas.microsoft.com/office/drawing/2014/main" id="{2A4C87D3-975D-FBF2-66F7-B0C9E35257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8" name="Espaço Reservado para Anotações 2">
            <a:extLst>
              <a:ext uri="{FF2B5EF4-FFF2-40B4-BE49-F238E27FC236}">
                <a16:creationId xmlns:a16="http://schemas.microsoft.com/office/drawing/2014/main" id="{2B2B230C-0116-EE93-0E55-9A85C9D690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  <p:sp>
        <p:nvSpPr>
          <p:cNvPr id="9219" name="Espaço Reservado para Número de Slide 3">
            <a:extLst>
              <a:ext uri="{FF2B5EF4-FFF2-40B4-BE49-F238E27FC236}">
                <a16:creationId xmlns:a16="http://schemas.microsoft.com/office/drawing/2014/main" id="{282BA7B7-4233-5C8E-E127-A2076F4757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A56F7F9A-6E90-41E0-986C-4CC549FD463E}" type="slidenum">
              <a:rPr lang="pt-BR" altLang="pt-BR" sz="1200" smtClean="0">
                <a:latin typeface="Times New Roman" panose="02020603050405020304" pitchFamily="18" charset="0"/>
              </a:rPr>
              <a:pPr/>
              <a:t>2</a:t>
            </a:fld>
            <a:endParaRPr lang="pt-BR" altLang="pt-BR" sz="12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Espaço Reservado para Imagem de Slide 1">
            <a:extLst>
              <a:ext uri="{FF2B5EF4-FFF2-40B4-BE49-F238E27FC236}">
                <a16:creationId xmlns:a16="http://schemas.microsoft.com/office/drawing/2014/main" id="{FB376ECA-4EC3-1955-5A54-982F8E6537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6" name="Espaço Reservado para Anotações 2">
            <a:extLst>
              <a:ext uri="{FF2B5EF4-FFF2-40B4-BE49-F238E27FC236}">
                <a16:creationId xmlns:a16="http://schemas.microsoft.com/office/drawing/2014/main" id="{85D8282D-1CE7-CCF3-263C-8CB57FC672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  <p:sp>
        <p:nvSpPr>
          <p:cNvPr id="11267" name="Espaço Reservado para Número de Slide 3">
            <a:extLst>
              <a:ext uri="{FF2B5EF4-FFF2-40B4-BE49-F238E27FC236}">
                <a16:creationId xmlns:a16="http://schemas.microsoft.com/office/drawing/2014/main" id="{A5A0AEFD-8DD6-1E86-BBD9-422B5859AD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6E31AAF6-A676-4678-9786-533E41376068}" type="slidenum">
              <a:rPr lang="pt-BR" altLang="pt-BR" sz="1200" smtClean="0">
                <a:latin typeface="Times New Roman" panose="02020603050405020304" pitchFamily="18" charset="0"/>
              </a:rPr>
              <a:pPr/>
              <a:t>3</a:t>
            </a:fld>
            <a:endParaRPr lang="pt-BR" altLang="pt-BR" sz="12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Espaço Reservado para Imagem de Slide 1">
            <a:extLst>
              <a:ext uri="{FF2B5EF4-FFF2-40B4-BE49-F238E27FC236}">
                <a16:creationId xmlns:a16="http://schemas.microsoft.com/office/drawing/2014/main" id="{788D50D2-66F9-1B35-12F5-5D36D160A8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4" name="Espaço Reservado para Anotações 2">
            <a:extLst>
              <a:ext uri="{FF2B5EF4-FFF2-40B4-BE49-F238E27FC236}">
                <a16:creationId xmlns:a16="http://schemas.microsoft.com/office/drawing/2014/main" id="{6363D682-EB9B-0F5C-BAEC-6A62B9512B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  <p:sp>
        <p:nvSpPr>
          <p:cNvPr id="13315" name="Espaço Reservado para Número de Slide 3">
            <a:extLst>
              <a:ext uri="{FF2B5EF4-FFF2-40B4-BE49-F238E27FC236}">
                <a16:creationId xmlns:a16="http://schemas.microsoft.com/office/drawing/2014/main" id="{7212F25F-5AFF-59BD-C35B-3E276CC3A0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C7F50F0E-BFB5-41A2-B460-19C29CD4AF72}" type="slidenum">
              <a:rPr lang="pt-BR" altLang="pt-BR" sz="1200" smtClean="0">
                <a:latin typeface="Times New Roman" panose="02020603050405020304" pitchFamily="18" charset="0"/>
              </a:rPr>
              <a:pPr/>
              <a:t>4</a:t>
            </a:fld>
            <a:endParaRPr lang="pt-BR" altLang="pt-BR" sz="12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47696-619A-5A98-7A53-6D15EBF4C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Espaço Reservado para Imagem de Slide 1">
            <a:extLst>
              <a:ext uri="{FF2B5EF4-FFF2-40B4-BE49-F238E27FC236}">
                <a16:creationId xmlns:a16="http://schemas.microsoft.com/office/drawing/2014/main" id="{6EEE39DB-3831-D7FA-1830-19DC211292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8" name="Espaço Reservado para Anotações 2">
            <a:extLst>
              <a:ext uri="{FF2B5EF4-FFF2-40B4-BE49-F238E27FC236}">
                <a16:creationId xmlns:a16="http://schemas.microsoft.com/office/drawing/2014/main" id="{D537FE90-E325-1015-9E1A-A639119666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  <p:sp>
        <p:nvSpPr>
          <p:cNvPr id="9219" name="Espaço Reservado para Número de Slide 3">
            <a:extLst>
              <a:ext uri="{FF2B5EF4-FFF2-40B4-BE49-F238E27FC236}">
                <a16:creationId xmlns:a16="http://schemas.microsoft.com/office/drawing/2014/main" id="{604E68BD-9B1A-0BBE-0E10-047B5877E2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A56F7F9A-6E90-41E0-986C-4CC549FD463E}" type="slidenum">
              <a:rPr lang="pt-BR" altLang="pt-BR" sz="1200" smtClean="0">
                <a:latin typeface="Times New Roman" panose="02020603050405020304" pitchFamily="18" charset="0"/>
              </a:rPr>
              <a:pPr/>
              <a:t>5</a:t>
            </a:fld>
            <a:endParaRPr lang="pt-BR" altLang="pt-BR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510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00E93-8217-63C0-D7B6-2A11D099B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Espaço Reservado para Imagem de Slide 1">
            <a:extLst>
              <a:ext uri="{FF2B5EF4-FFF2-40B4-BE49-F238E27FC236}">
                <a16:creationId xmlns:a16="http://schemas.microsoft.com/office/drawing/2014/main" id="{274DBA4F-776C-A9C3-131E-8C3991EE47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8" name="Espaço Reservado para Anotações 2">
            <a:extLst>
              <a:ext uri="{FF2B5EF4-FFF2-40B4-BE49-F238E27FC236}">
                <a16:creationId xmlns:a16="http://schemas.microsoft.com/office/drawing/2014/main" id="{BB0CF16E-4551-4330-66CC-63608F5BC3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  <p:sp>
        <p:nvSpPr>
          <p:cNvPr id="9219" name="Espaço Reservado para Número de Slide 3">
            <a:extLst>
              <a:ext uri="{FF2B5EF4-FFF2-40B4-BE49-F238E27FC236}">
                <a16:creationId xmlns:a16="http://schemas.microsoft.com/office/drawing/2014/main" id="{7F97C959-E9F4-305E-54E2-7AC15A1EA8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A56F7F9A-6E90-41E0-986C-4CC549FD463E}" type="slidenum">
              <a:rPr lang="pt-BR" altLang="pt-BR" sz="1200" smtClean="0">
                <a:latin typeface="Times New Roman" panose="02020603050405020304" pitchFamily="18" charset="0"/>
              </a:rPr>
              <a:pPr/>
              <a:t>17</a:t>
            </a:fld>
            <a:endParaRPr lang="pt-BR" altLang="pt-BR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226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BF0CB-B43D-9960-673F-88CA0A607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Espaço Reservado para Imagem de Slide 1">
            <a:extLst>
              <a:ext uri="{FF2B5EF4-FFF2-40B4-BE49-F238E27FC236}">
                <a16:creationId xmlns:a16="http://schemas.microsoft.com/office/drawing/2014/main" id="{A3B6CA54-CDB9-B9B8-A262-0802371FDB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8" name="Espaço Reservado para Anotações 2">
            <a:extLst>
              <a:ext uri="{FF2B5EF4-FFF2-40B4-BE49-F238E27FC236}">
                <a16:creationId xmlns:a16="http://schemas.microsoft.com/office/drawing/2014/main" id="{AEFFCEDE-DBAE-2121-3E06-FF06D9ED02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  <p:sp>
        <p:nvSpPr>
          <p:cNvPr id="9219" name="Espaço Reservado para Número de Slide 3">
            <a:extLst>
              <a:ext uri="{FF2B5EF4-FFF2-40B4-BE49-F238E27FC236}">
                <a16:creationId xmlns:a16="http://schemas.microsoft.com/office/drawing/2014/main" id="{0F533D0E-B42A-A764-DA4E-92FFC7D2E45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A56F7F9A-6E90-41E0-986C-4CC549FD463E}" type="slidenum">
              <a:rPr lang="pt-BR" altLang="pt-BR" sz="1200" smtClean="0">
                <a:latin typeface="Times New Roman" panose="02020603050405020304" pitchFamily="18" charset="0"/>
              </a:rPr>
              <a:pPr/>
              <a:t>46</a:t>
            </a:fld>
            <a:endParaRPr lang="pt-BR" altLang="pt-BR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623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175520066"/>
      </p:ext>
    </p:extLst>
  </p:cSld>
  <p:clrMapOvr>
    <a:masterClrMapping/>
  </p:clrMapOvr>
  <p:transition advClick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374950790"/>
      </p:ext>
    </p:extLst>
  </p:cSld>
  <p:clrMapOvr>
    <a:masterClrMapping/>
  </p:clrMapOvr>
  <p:transition advClick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346833434"/>
      </p:ext>
    </p:extLst>
  </p:cSld>
  <p:clrMapOvr>
    <a:masterClrMapping/>
  </p:clrMapOvr>
  <p:transition advClick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248674636"/>
      </p:ext>
    </p:extLst>
  </p:cSld>
  <p:clrMapOvr>
    <a:masterClrMapping/>
  </p:clrMapOvr>
  <p:transition advClick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ítulo e 4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580426247"/>
      </p:ext>
    </p:extLst>
  </p:cSld>
  <p:clrMapOvr>
    <a:masterClrMapping/>
  </p:clrMapOvr>
  <p:transition advClick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19124381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265180851"/>
      </p:ext>
    </p:extLst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584338852"/>
      </p:ext>
    </p:extLst>
  </p:cSld>
  <p:clrMapOvr>
    <a:masterClrMapping/>
  </p:clrMapOvr>
  <p:transition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293370592"/>
      </p:ext>
    </p:extLst>
  </p:cSld>
  <p:clrMapOvr>
    <a:masterClrMapping/>
  </p:clrMapOvr>
  <p:transition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629137035"/>
      </p:ext>
    </p:extLst>
  </p:cSld>
  <p:clrMapOvr>
    <a:masterClrMapping/>
  </p:clrMapOvr>
  <p:transition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929624462"/>
      </p:ext>
    </p:extLst>
  </p:cSld>
  <p:clrMapOvr>
    <a:masterClrMapping/>
  </p:clrMapOvr>
  <p:transition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821534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137763005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4285098679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1">
            <a:extLst>
              <a:ext uri="{FF2B5EF4-FFF2-40B4-BE49-F238E27FC236}">
                <a16:creationId xmlns:a16="http://schemas.microsoft.com/office/drawing/2014/main" id="{A54DEFA2-4FDD-1051-AD89-D68F4A7EFD1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52400" y="457200"/>
            <a:ext cx="8839200" cy="0"/>
          </a:xfrm>
          <a:prstGeom prst="line">
            <a:avLst/>
          </a:prstGeom>
          <a:noFill/>
          <a:ln w="28575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027" name="Line 12">
            <a:extLst>
              <a:ext uri="{FF2B5EF4-FFF2-40B4-BE49-F238E27FC236}">
                <a16:creationId xmlns:a16="http://schemas.microsoft.com/office/drawing/2014/main" id="{BA6F79B5-37A1-DDF6-12CF-975B2CF9725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79388" y="6524625"/>
            <a:ext cx="8839200" cy="0"/>
          </a:xfrm>
          <a:prstGeom prst="line">
            <a:avLst/>
          </a:prstGeom>
          <a:noFill/>
          <a:ln w="28575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037" name="Text Box 13">
            <a:extLst>
              <a:ext uri="{FF2B5EF4-FFF2-40B4-BE49-F238E27FC236}">
                <a16:creationId xmlns:a16="http://schemas.microsoft.com/office/drawing/2014/main" id="{6F64FCB8-B351-A37F-5B85-D3D746DDF37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6200" y="6532563"/>
            <a:ext cx="13874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defRPr/>
            </a:pPr>
            <a:r>
              <a:rPr lang="pt-BR" sz="1000" dirty="0"/>
              <a:t>2º Semestre de 2025</a:t>
            </a:r>
          </a:p>
        </p:txBody>
      </p:sp>
      <p:sp>
        <p:nvSpPr>
          <p:cNvPr id="1030" name="Text Box 18">
            <a:extLst>
              <a:ext uri="{FF2B5EF4-FFF2-40B4-BE49-F238E27FC236}">
                <a16:creationId xmlns:a16="http://schemas.microsoft.com/office/drawing/2014/main" id="{3D2785EE-EA2B-DA87-F3C6-BC50BE48AB2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605838" y="6507163"/>
            <a:ext cx="461962" cy="27463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defRPr/>
            </a:pPr>
            <a:fld id="{D78FA49B-1A3F-442D-86B3-6A3A98AE8BC3}" type="slidenum">
              <a:rPr lang="pt-BR" altLang="pt-BR" sz="1200" smtClean="0"/>
              <a:pPr algn="r" eaLnBrk="1" hangingPunct="1">
                <a:defRPr/>
              </a:pPr>
              <a:t>‹nº›</a:t>
            </a:fld>
            <a:endParaRPr lang="pt-BR" altLang="pt-BR" sz="1200"/>
          </a:p>
        </p:txBody>
      </p:sp>
      <p:sp>
        <p:nvSpPr>
          <p:cNvPr id="1043" name="Text Box 19">
            <a:extLst>
              <a:ext uri="{FF2B5EF4-FFF2-40B4-BE49-F238E27FC236}">
                <a16:creationId xmlns:a16="http://schemas.microsoft.com/office/drawing/2014/main" id="{8ECA17B8-CBFF-7B09-555A-64D3A30F80A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9389" y="6524625"/>
            <a:ext cx="88392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defRPr/>
            </a:pPr>
            <a:r>
              <a:rPr lang="pt-BR" sz="1200" dirty="0"/>
              <a:t>ADS – LES – </a:t>
            </a:r>
            <a:r>
              <a:rPr lang="pt-BR" sz="1200" dirty="0">
                <a:highlight>
                  <a:srgbClr val="FFFF00"/>
                </a:highlight>
              </a:rPr>
              <a:t>E-COMMERCE LIVRO</a:t>
            </a:r>
            <a:endParaRPr lang="pt-BR" sz="1200" dirty="0"/>
          </a:p>
        </p:txBody>
      </p:sp>
      <p:pic>
        <p:nvPicPr>
          <p:cNvPr id="1031" name="Picture 11">
            <a:extLst>
              <a:ext uri="{FF2B5EF4-FFF2-40B4-BE49-F238E27FC236}">
                <a16:creationId xmlns:a16="http://schemas.microsoft.com/office/drawing/2014/main" id="{9E6594FB-F977-5F82-4C2E-8A628E3A70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5400"/>
            <a:ext cx="2624138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advClick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2b0kenFL/meu-quadro-do-trello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trello.com/b/2b0kenFL/meu-quadro-do-trello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2b0kenFL/meu-quadro-do-trello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2b0kenFL/meu-quadro-do-trello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2">
            <a:extLst>
              <a:ext uri="{FF2B5EF4-FFF2-40B4-BE49-F238E27FC236}">
                <a16:creationId xmlns:a16="http://schemas.microsoft.com/office/drawing/2014/main" id="{EA389ADC-C8D2-440B-B936-C6FF6C8D2E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925638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spcBef>
                <a:spcPct val="30000"/>
              </a:spcBef>
            </a:pPr>
            <a:r>
              <a:rPr lang="pt-BR" altLang="pt-BR" sz="2400" b="1" dirty="0">
                <a:latin typeface="Tahoma" panose="020B0604030504040204" pitchFamily="34" charset="0"/>
              </a:rPr>
              <a:t>E-COMMERCE LIVRO</a:t>
            </a:r>
            <a:br>
              <a:rPr lang="pt-BR" altLang="pt-BR" sz="2400" b="1" dirty="0">
                <a:latin typeface="Tahoma" panose="020B0604030504040204" pitchFamily="34" charset="0"/>
              </a:rPr>
            </a:br>
            <a:r>
              <a:rPr lang="pt-BR" altLang="pt-BR" sz="2400" b="1" dirty="0">
                <a:latin typeface="Tahoma" panose="020B0604030504040204" pitchFamily="34" charset="0"/>
              </a:rPr>
              <a:t> </a:t>
            </a:r>
            <a:r>
              <a:rPr lang="pt-BR" altLang="pt-BR" sz="2000" dirty="0">
                <a:solidFill>
                  <a:schemeClr val="tx1"/>
                </a:solidFill>
              </a:rPr>
              <a:t>Laboratório de Engenharia de Software – 5º Semestre - 2025 </a:t>
            </a:r>
            <a:endParaRPr lang="pt-BR" altLang="pt-BR" sz="2000" dirty="0"/>
          </a:p>
        </p:txBody>
      </p:sp>
      <p:sp>
        <p:nvSpPr>
          <p:cNvPr id="4098" name="Text Box 6">
            <a:extLst>
              <a:ext uri="{FF2B5EF4-FFF2-40B4-BE49-F238E27FC236}">
                <a16:creationId xmlns:a16="http://schemas.microsoft.com/office/drawing/2014/main" id="{A709D779-3A37-AB28-4320-59871205F0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781300"/>
            <a:ext cx="9144000" cy="369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20000"/>
              </a:spcBef>
            </a:pPr>
            <a:endParaRPr lang="pt-BR" altLang="pt-BR" sz="2000" dirty="0"/>
          </a:p>
          <a:p>
            <a:pPr algn="ctr" eaLnBrk="1" hangingPunct="1">
              <a:lnSpc>
                <a:spcPct val="80000"/>
              </a:lnSpc>
              <a:spcBef>
                <a:spcPct val="20000"/>
              </a:spcBef>
            </a:pPr>
            <a:endParaRPr lang="pt-BR" altLang="pt-BR" sz="2000" b="1" dirty="0"/>
          </a:p>
          <a:p>
            <a:pPr algn="ctr" eaLnBrk="1" hangingPunct="1">
              <a:lnSpc>
                <a:spcPct val="80000"/>
              </a:lnSpc>
              <a:spcBef>
                <a:spcPct val="20000"/>
              </a:spcBef>
            </a:pPr>
            <a:endParaRPr lang="pt-BR" altLang="pt-BR" sz="2000" b="1" dirty="0"/>
          </a:p>
          <a:p>
            <a:pPr algn="ctr" eaLnBrk="1" hangingPunct="1">
              <a:lnSpc>
                <a:spcPct val="80000"/>
              </a:lnSpc>
              <a:spcBef>
                <a:spcPct val="20000"/>
              </a:spcBef>
            </a:pPr>
            <a:r>
              <a:rPr lang="pt-BR" altLang="pt-BR" sz="2000" b="1" dirty="0"/>
              <a:t>Samuel Assis Bazone</a:t>
            </a:r>
          </a:p>
          <a:p>
            <a:pPr algn="ctr" eaLnBrk="1" hangingPunct="1">
              <a:lnSpc>
                <a:spcPct val="80000"/>
              </a:lnSpc>
              <a:spcBef>
                <a:spcPct val="20000"/>
              </a:spcBef>
            </a:pPr>
            <a:endParaRPr lang="pt-BR" altLang="pt-BR" sz="1800" dirty="0">
              <a:solidFill>
                <a:srgbClr val="0000FF"/>
              </a:solidFill>
            </a:endParaRPr>
          </a:p>
          <a:p>
            <a:pPr algn="ctr" eaLnBrk="1" hangingPunct="1">
              <a:lnSpc>
                <a:spcPct val="80000"/>
              </a:lnSpc>
              <a:spcBef>
                <a:spcPct val="20000"/>
              </a:spcBef>
            </a:pPr>
            <a:endParaRPr lang="pt-BR" altLang="pt-BR" sz="1800" dirty="0"/>
          </a:p>
          <a:p>
            <a:pPr algn="ctr" eaLnBrk="1" hangingPunct="1"/>
            <a:endParaRPr lang="pt-BR" altLang="pt-BR" sz="2000" dirty="0"/>
          </a:p>
          <a:p>
            <a:pPr algn="ctr" eaLnBrk="1" hangingPunct="1"/>
            <a:endParaRPr lang="pt-BR" altLang="pt-BR" sz="2000" dirty="0"/>
          </a:p>
          <a:p>
            <a:pPr algn="ctr" eaLnBrk="1" hangingPunct="1"/>
            <a:endParaRPr lang="pt-BR" altLang="pt-BR" sz="2000" dirty="0"/>
          </a:p>
          <a:p>
            <a:pPr algn="ctr" eaLnBrk="1" hangingPunct="1"/>
            <a:endParaRPr lang="pt-BR" altLang="pt-BR" b="1" dirty="0"/>
          </a:p>
          <a:p>
            <a:pPr algn="ctr" eaLnBrk="1" hangingPunct="1"/>
            <a:endParaRPr lang="pt-BR" altLang="pt-BR" sz="2000" b="1" dirty="0"/>
          </a:p>
          <a:p>
            <a:pPr algn="ctr" eaLnBrk="1" hangingPunct="1"/>
            <a:r>
              <a:rPr lang="pt-BR" altLang="pt-BR" sz="2000" b="1" dirty="0"/>
              <a:t>Análise e Desenvolvimento de Sistemas</a:t>
            </a:r>
          </a:p>
        </p:txBody>
      </p:sp>
      <p:sp>
        <p:nvSpPr>
          <p:cNvPr id="4099" name="Line 9">
            <a:extLst>
              <a:ext uri="{FF2B5EF4-FFF2-40B4-BE49-F238E27FC236}">
                <a16:creationId xmlns:a16="http://schemas.microsoft.com/office/drawing/2014/main" id="{38E42B87-029A-2757-0E18-D08A5E8EE14E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550" y="5949950"/>
            <a:ext cx="7010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pic>
        <p:nvPicPr>
          <p:cNvPr id="4100" name="Picture 22">
            <a:extLst>
              <a:ext uri="{FF2B5EF4-FFF2-40B4-BE49-F238E27FC236}">
                <a16:creationId xmlns:a16="http://schemas.microsoft.com/office/drawing/2014/main" id="{1BAAD122-8EDA-A994-C9BB-06CA1093F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88913"/>
            <a:ext cx="3744913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23">
            <a:extLst>
              <a:ext uri="{FF2B5EF4-FFF2-40B4-BE49-F238E27FC236}">
                <a16:creationId xmlns:a16="http://schemas.microsoft.com/office/drawing/2014/main" id="{0B114492-F9D8-11F0-5F91-5DE69A795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549275"/>
            <a:ext cx="470852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Click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2BFDC-02BF-24D1-6729-91AD88FF5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652B74-8C5B-DF48-2274-99906E5F9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Listar Clientes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E5E96F-D878-6036-065E-2A6521564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63877"/>
      </p:ext>
    </p:extLst>
  </p:cSld>
  <p:clrMapOvr>
    <a:masterClrMapping/>
  </p:clrMapOvr>
  <p:transition advClick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71FA7-B224-BE42-E094-CE071EE1B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40AE27-86DF-FE9E-2B88-D8A0494AE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Listar Clientes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580FB1-916E-5022-76DB-FC62DA524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96378"/>
      </p:ext>
    </p:extLst>
  </p:cSld>
  <p:clrMapOvr>
    <a:masterClrMapping/>
  </p:clrMapOvr>
  <p:transition advClick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10364-9167-D507-5189-FE71647C9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68C84B-725E-5E66-591A-1B1E24229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605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Listar Endereços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30647CE-91EB-8E3F-950B-E4D7BB875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" y="1168330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28535"/>
      </p:ext>
    </p:extLst>
  </p:cSld>
  <p:clrMapOvr>
    <a:masterClrMapping/>
  </p:clrMapOvr>
  <p:transition advClick="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E51D0-18C0-272C-8E90-4C37CD7E1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94E10A-3FBB-0C38-256D-AAE20A310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Listar Endereços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4D21AB7-D37B-A50C-C694-DF94ED503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805" y="1235552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63985"/>
      </p:ext>
    </p:extLst>
  </p:cSld>
  <p:clrMapOvr>
    <a:masterClrMapping/>
  </p:clrMapOvr>
  <p:transition advClick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F407B-63DC-0E82-AAEC-96835B613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C5C10E-152B-9BD9-BE98-85DAE0CE5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0614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Listar Cartões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9617CE3-4523-321B-706B-E5A0FE4E7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44156"/>
      </p:ext>
    </p:extLst>
  </p:cSld>
  <p:clrMapOvr>
    <a:masterClrMapping/>
  </p:clrMapOvr>
  <p:transition advClick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B3BB4-11D7-E095-ACA9-DBE5AB730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E31908-51A8-C995-19A6-A8039DACD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Listar Cartões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FAF1A34-A45C-9032-0BAA-62C0D721E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264" y="1268760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84744"/>
      </p:ext>
    </p:extLst>
  </p:cSld>
  <p:clrMapOvr>
    <a:masterClrMapping/>
  </p:clrMapOvr>
  <p:transition advClick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ECDF8-DF94-0DEF-0806-5214FD9DB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77B437-E8C0-AAE5-1334-E0D89F1DC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Alterar Senha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A595122-27F5-B825-BCA1-1A233BE25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54550"/>
      </p:ext>
    </p:extLst>
  </p:cSld>
  <p:clrMapOvr>
    <a:masterClrMapping/>
  </p:clrMapOvr>
  <p:transition advClick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43913-81E1-EA46-7CAB-EC7347494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3">
            <a:extLst>
              <a:ext uri="{FF2B5EF4-FFF2-40B4-BE49-F238E27FC236}">
                <a16:creationId xmlns:a16="http://schemas.microsoft.com/office/drawing/2014/main" id="{A008825E-A54A-C0D6-9741-D24BC03C46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852936" y="188640"/>
            <a:ext cx="6683375" cy="477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80900" name="Rectangle 4">
            <a:extLst>
              <a:ext uri="{FF2B5EF4-FFF2-40B4-BE49-F238E27FC236}">
                <a16:creationId xmlns:a16="http://schemas.microsoft.com/office/drawing/2014/main" id="{94DE58CB-977E-367C-D85F-973812EE0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549275"/>
            <a:ext cx="8736013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defRPr/>
            </a:pPr>
            <a:r>
              <a:rPr lang="pt-BR" altLang="pt-BR" sz="3200" b="1" dirty="0"/>
              <a:t>ENTREGA </a:t>
            </a:r>
            <a:r>
              <a:rPr lang="pt-BR" altLang="pt-BR" sz="3200" b="1"/>
              <a:t>– 02/09/2025</a:t>
            </a:r>
            <a:endParaRPr lang="pt-BR" altLang="pt-BR" sz="3200" b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4D1A4EF-EB0E-0AC8-7D4C-F33E377B3BE0}"/>
              </a:ext>
            </a:extLst>
          </p:cNvPr>
          <p:cNvSpPr txBox="1"/>
          <p:nvPr/>
        </p:nvSpPr>
        <p:spPr>
          <a:xfrm>
            <a:off x="255626" y="5990861"/>
            <a:ext cx="8532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https://trello.com/b/2b0kenFL/meu-quadro-do-trello</a:t>
            </a:r>
            <a:endParaRPr lang="pt-BR" dirty="0">
              <a:solidFill>
                <a:schemeClr val="accent2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BBA5D9B-BE4A-F01B-52CD-BCB038C2D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230" y="1171260"/>
            <a:ext cx="8697539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11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05D00-4C6A-794D-8312-CA44A6B87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51110E-2D57-80BC-06F0-007FF1505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Sistema de Livros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842B3DB-7E9B-B503-C543-E629C28C5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3997"/>
            <a:ext cx="9144000" cy="488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593103"/>
      </p:ext>
    </p:extLst>
  </p:cSld>
  <p:clrMapOvr>
    <a:masterClrMapping/>
  </p:clrMapOvr>
  <p:transition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D7247-BC12-4CFB-67DA-A731DA2BF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A9609E-3743-F960-C05C-AEB9AFB9B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Cadastro de Livro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600A14C-DF94-0F33-3D61-367230701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490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52410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3">
            <a:extLst>
              <a:ext uri="{FF2B5EF4-FFF2-40B4-BE49-F238E27FC236}">
                <a16:creationId xmlns:a16="http://schemas.microsoft.com/office/drawing/2014/main" id="{5CF01600-9501-FDE6-5408-D6C33FF60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852936" y="188640"/>
            <a:ext cx="6683375" cy="477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80900" name="Rectangle 4">
            <a:extLst>
              <a:ext uri="{FF2B5EF4-FFF2-40B4-BE49-F238E27FC236}">
                <a16:creationId xmlns:a16="http://schemas.microsoft.com/office/drawing/2014/main" id="{89BDE98A-24C2-9291-4DEC-363A0DE9CB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549275"/>
            <a:ext cx="8736013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defRPr/>
            </a:pPr>
            <a:r>
              <a:rPr lang="pt-BR" altLang="pt-BR" sz="3200" b="1" dirty="0"/>
              <a:t>ENTREGA – 30/08/2025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0D73EAA-999F-B97C-64A9-7E90C0900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11" y="1158875"/>
            <a:ext cx="8532440" cy="468788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17D22C8-97EC-1560-0833-E7D865C58AE0}"/>
              </a:ext>
            </a:extLst>
          </p:cNvPr>
          <p:cNvSpPr txBox="1"/>
          <p:nvPr/>
        </p:nvSpPr>
        <p:spPr>
          <a:xfrm>
            <a:off x="255626" y="5990861"/>
            <a:ext cx="8532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https://trello.com/b/2b0kenFL/meu-quadro-do-trello</a:t>
            </a:r>
            <a:endParaRPr lang="pt-BR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5DA41-FBBA-DB67-C2E4-CBA70BF8B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CACFF6-8FB5-27AF-5D14-4DE5141A1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Cadastro de Livros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E31DEF-6E04-13AB-B7DB-D41EEC0E9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9876"/>
            <a:ext cx="9144000" cy="49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580010"/>
      </p:ext>
    </p:extLst>
  </p:cSld>
  <p:clrMapOvr>
    <a:masterClrMapping/>
  </p:clrMapOvr>
  <p:transition advClick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F3FE0-D547-F3BC-F57D-FE4E49214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B2BBE2-80B1-4014-F964-23B427A04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Consultar Livros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C3DCD05-806D-091A-7D3F-AA0218278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" y="1268760"/>
            <a:ext cx="9144000" cy="484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56422"/>
      </p:ext>
    </p:extLst>
  </p:cSld>
  <p:clrMapOvr>
    <a:masterClrMapping/>
  </p:clrMapOvr>
  <p:transition advClick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0DE7B-E33B-515B-98D0-BD096DBC4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562ED3-CD92-DBED-226B-53A3E1916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Gerenciador de Vendas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7BCF027-A23D-5436-7CE2-F62C20D3F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487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65447"/>
      </p:ext>
    </p:extLst>
  </p:cSld>
  <p:clrMapOvr>
    <a:masterClrMapping/>
  </p:clrMapOvr>
  <p:transition advClick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C621C-9A66-7775-069A-A48A8DA1C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54E5DF-AD9B-744E-8399-64D69A8BD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Produtos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458391A-7023-3ED6-8A03-7F3EE7657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79" y="1283070"/>
            <a:ext cx="9144000" cy="488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499537"/>
      </p:ext>
    </p:extLst>
  </p:cSld>
  <p:clrMapOvr>
    <a:masterClrMapping/>
  </p:clrMapOvr>
  <p:transition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D11A0-C973-C99F-176B-E2948199B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1BD4A0-1185-36F8-B547-F1B73D86C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Carrinho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662A87B-7467-B1CC-E425-519713E43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8725"/>
            <a:ext cx="9144000" cy="489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3525"/>
      </p:ext>
    </p:extLst>
  </p:cSld>
  <p:clrMapOvr>
    <a:masterClrMapping/>
  </p:clrMapOvr>
  <p:transition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EE9E5-9CA0-3393-3BEF-38E939CB9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E61241-32AC-CEEC-542D-C4AB8DDA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Carrinho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19E019B-25C0-2EAE-B2EA-C39B6A41B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" y="1244027"/>
            <a:ext cx="9144000" cy="488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28845"/>
      </p:ext>
    </p:extLst>
  </p:cSld>
  <p:clrMapOvr>
    <a:masterClrMapping/>
  </p:clrMapOvr>
  <p:transition advClick="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72013-FE0A-75DA-5237-D9618848C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5225E-50DD-A3C3-9A9F-CF93C7DA6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Carrinho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F0269E3-3688-885C-5CEB-49C5F2B04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459"/>
            <a:ext cx="9144000" cy="483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308837"/>
      </p:ext>
    </p:extLst>
  </p:cSld>
  <p:clrMapOvr>
    <a:masterClrMapping/>
  </p:clrMapOvr>
  <p:transition advClick="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01DE8-3059-7C13-86F8-3BF252231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8B7254-D185-8F3E-5C5F-6971B2E08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Carrinho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AE69BA7-6E15-175E-7770-9ADEB30D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7" y="1290883"/>
            <a:ext cx="9144000" cy="483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91866"/>
      </p:ext>
    </p:extLst>
  </p:cSld>
  <p:clrMapOvr>
    <a:masterClrMapping/>
  </p:clrMapOvr>
  <p:transition advClick="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2D4D6-EF46-12D1-DAFC-DD8542AD9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EDD67F-9525-A96F-D8CA-9F5EF4836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Carrinho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50D37BD-EF73-E3A4-0CF2-0BE9C57A6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490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9175"/>
      </p:ext>
    </p:extLst>
  </p:cSld>
  <p:clrMapOvr>
    <a:masterClrMapping/>
  </p:clrMapOvr>
  <p:transition advClick="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843ED-B1B3-CB79-A367-6F8113179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3D2E80-B712-2262-53A6-AAE90DD33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Meus Pedidos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78D9E95-2E5D-29D9-3954-06341D17F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4" y="1268760"/>
            <a:ext cx="9144000" cy="488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47869"/>
      </p:ext>
    </p:extLst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3">
            <a:extLst>
              <a:ext uri="{FF2B5EF4-FFF2-40B4-BE49-F238E27FC236}">
                <a16:creationId xmlns:a16="http://schemas.microsoft.com/office/drawing/2014/main" id="{D5797716-C44E-1186-D5AD-64B95B6888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068960" y="542627"/>
            <a:ext cx="6683375" cy="477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pt-BR" altLang="pt-BR" dirty="0"/>
          </a:p>
        </p:txBody>
      </p:sp>
      <p:sp>
        <p:nvSpPr>
          <p:cNvPr id="80900" name="Rectangle 4">
            <a:extLst>
              <a:ext uri="{FF2B5EF4-FFF2-40B4-BE49-F238E27FC236}">
                <a16:creationId xmlns:a16="http://schemas.microsoft.com/office/drawing/2014/main" id="{C04C685D-1520-F7F8-BC5B-0FAFB7437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549275"/>
            <a:ext cx="8736013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defRPr/>
            </a:pPr>
            <a:r>
              <a:rPr lang="pt-BR" altLang="pt-BR" sz="3200" b="1" dirty="0"/>
              <a:t>TEMA – E-COMMERCE LIVROS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7D39B20-0237-86CB-33FD-5F327DD759E5}"/>
              </a:ext>
            </a:extLst>
          </p:cNvPr>
          <p:cNvSpPr txBox="1"/>
          <p:nvPr/>
        </p:nvSpPr>
        <p:spPr>
          <a:xfrm>
            <a:off x="250825" y="1541760"/>
            <a:ext cx="849763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/>
              <a:t>O projeto tem como objetivo o desenvolvimento de um sistema de e-commerce para livros, contemplando funcionalidades de cadastro de produtos e clientes, controle de estoque, gerenciamento de vendas eletrônicas e suporte a processos de troca. O sistema oferece mecanismos de pesquisa, filtros de consulta e acompanhamento de pedidos, além de garantir a rastreabilidade de transações e a integridade dos dados.</a:t>
            </a:r>
            <a:br>
              <a:rPr lang="pt-BR" sz="1800" b="1" dirty="0"/>
            </a:br>
            <a:endParaRPr lang="pt-BR" sz="1800" b="1" dirty="0"/>
          </a:p>
          <a:p>
            <a:r>
              <a:rPr lang="pt-BR" sz="1800" b="1" dirty="0"/>
              <a:t>Adicionalmente, o sistema incorpora recursos de análise de vendas e um módulo de recomendação personalizada com IA generativa, permitindo sugerir títulos aos clientes com base em histórico de compras e preferências.</a:t>
            </a:r>
          </a:p>
          <a:p>
            <a:endParaRPr lang="pt-BR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51CAD-0345-D7B0-EC13-9C33E4E42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8EF5F6-CF63-E930-4C37-8FD9DD9E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Meus Pedidos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E43B6A5-65C1-6E81-3D38-BB0D505F1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92304"/>
      </p:ext>
    </p:extLst>
  </p:cSld>
  <p:clrMapOvr>
    <a:masterClrMapping/>
  </p:clrMapOvr>
  <p:transition advClick="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6C8EE-C1B8-55FF-B6E2-BC941DFC8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3E0FC2-C87F-8DBE-9F7C-51E46CB4E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Meus Pedidos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8BB6EB1-DF26-91CC-935A-71E09139E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7091"/>
            <a:ext cx="9144000" cy="497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607774"/>
      </p:ext>
    </p:extLst>
  </p:cSld>
  <p:clrMapOvr>
    <a:masterClrMapping/>
  </p:clrMapOvr>
  <p:transition advClick="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CE03B-854D-3AC1-2B96-33F122913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0A23C0-C28F-4A95-9202-84DA3423E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Admin (Vendas)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5A54939-DDE9-631E-6A9B-384502E78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489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633147"/>
      </p:ext>
    </p:extLst>
  </p:cSld>
  <p:clrMapOvr>
    <a:masterClrMapping/>
  </p:clrMapOvr>
  <p:transition advClick="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1DE32-7D12-5FC2-F30C-7E20BDE48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5D2C70-4704-CC89-6295-CE45CF88C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Admin (Vendas)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80D6A3E-7393-C631-C084-2EDBAEFAF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491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505403"/>
      </p:ext>
    </p:extLst>
  </p:cSld>
  <p:clrMapOvr>
    <a:masterClrMapping/>
  </p:clrMapOvr>
  <p:transition advClick="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768DD-B40B-8202-D5F2-D26A13CD6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3D6998-A655-21E2-FD8F-DE74A3CD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Admin (Vendas)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F9A472E-57B0-E659-B59B-EC8C5AE13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0006"/>
            <a:ext cx="9144000" cy="488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30516"/>
      </p:ext>
    </p:extLst>
  </p:cSld>
  <p:clrMapOvr>
    <a:masterClrMapping/>
  </p:clrMapOvr>
  <p:transition advClick="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F3BB7-A0BE-E06C-7D9D-43869E2F1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7484EB-DF0A-CEDF-4129-326D77FCC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Estoque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12126B5-75C7-0693-5223-A67AD6045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489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35971"/>
      </p:ext>
    </p:extLst>
  </p:cSld>
  <p:clrMapOvr>
    <a:masterClrMapping/>
  </p:clrMapOvr>
  <p:transition advClick="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966E2-CAAC-9888-4575-A107D4B49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83DEAF-1F15-D3F1-47FC-F244D0192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Entrada em Estoque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44A6D7A-8C26-A8B3-8DE9-B163856AA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4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295178"/>
      </p:ext>
    </p:extLst>
  </p:cSld>
  <p:clrMapOvr>
    <a:masterClrMapping/>
  </p:clrMapOvr>
  <p:transition advClick="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07717-ADC0-D161-5B48-710F2CD4C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1E3E3E-2A8F-7A5D-2A19-77530466C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Consultar Estoque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AFA2244-4752-82C4-51EE-BF983AAE0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" y="1268760"/>
            <a:ext cx="9144000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00581"/>
      </p:ext>
    </p:extLst>
  </p:cSld>
  <p:clrMapOvr>
    <a:masterClrMapping/>
  </p:clrMapOvr>
  <p:transition advClick="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898BA-5A0C-5E3F-53D4-6F9CA0D76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1C5654-3D91-7642-87FF-C365B6579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Consultar Estoque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9235D43-9C60-F093-757F-E06B0C35B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752"/>
            <a:ext cx="9144000" cy="510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29536"/>
      </p:ext>
    </p:extLst>
  </p:cSld>
  <p:clrMapOvr>
    <a:masterClrMapping/>
  </p:clrMapOvr>
  <p:transition advClick="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168AD-C0ED-111C-551A-4F6398166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E33F96-CCBA-0F2E-E7B5-DD8A7D9BB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Reentrada de Estoque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C4678D2-2502-5016-DCB0-941EC90FF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502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70439"/>
      </p:ext>
    </p:extLst>
  </p:cSld>
  <p:clrMapOvr>
    <a:masterClrMapping/>
  </p:clrMapOvr>
  <p:transition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3">
            <a:extLst>
              <a:ext uri="{FF2B5EF4-FFF2-40B4-BE49-F238E27FC236}">
                <a16:creationId xmlns:a16="http://schemas.microsoft.com/office/drawing/2014/main" id="{D4453513-43F9-3669-68F4-F09A1EEB3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288" y="1873250"/>
            <a:ext cx="6683375" cy="477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12290" name="Rectangle 4">
            <a:extLst>
              <a:ext uri="{FF2B5EF4-FFF2-40B4-BE49-F238E27FC236}">
                <a16:creationId xmlns:a16="http://schemas.microsoft.com/office/drawing/2014/main" id="{B7BD13C6-77B8-6CEB-53CA-5DA0E695D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549275"/>
            <a:ext cx="8736013" cy="6096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pt-BR" altLang="pt-BR" sz="3200" b="1"/>
              <a:t>Tecnologias</a:t>
            </a:r>
          </a:p>
        </p:txBody>
      </p:sp>
      <p:pic>
        <p:nvPicPr>
          <p:cNvPr id="12292" name="Imagem 4">
            <a:extLst>
              <a:ext uri="{FF2B5EF4-FFF2-40B4-BE49-F238E27FC236}">
                <a16:creationId xmlns:a16="http://schemas.microsoft.com/office/drawing/2014/main" id="{54713BBA-DF75-0306-16BF-447156DB5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35" y="553161"/>
            <a:ext cx="2898775" cy="174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2" descr="Inserir - PostgreSQL">
            <a:extLst>
              <a:ext uri="{FF2B5EF4-FFF2-40B4-BE49-F238E27FC236}">
                <a16:creationId xmlns:a16="http://schemas.microsoft.com/office/drawing/2014/main" id="{BF14854E-6D2E-C950-2E62-42ED7B770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97" y="3409099"/>
            <a:ext cx="2220912" cy="247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5A747613-9B48-4E36-E974-615402F8E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13" y="1093390"/>
            <a:ext cx="3162733" cy="193516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7CC60EE-F608-D4CD-D27C-BA39E13A2C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8446" y="4285878"/>
            <a:ext cx="4067944" cy="228821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A8DB519-5C15-0916-3A4E-CBD2BAACFC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2885" y="2838764"/>
            <a:ext cx="1591071" cy="1591071"/>
          </a:xfrm>
          <a:prstGeom prst="rect">
            <a:avLst/>
          </a:prstGeom>
        </p:spPr>
      </p:pic>
      <p:pic>
        <p:nvPicPr>
          <p:cNvPr id="5" name="Imagem 4" descr="JavaScript – Wikipédia, a enciclopédia livre">
            <a:extLst>
              <a:ext uri="{FF2B5EF4-FFF2-40B4-BE49-F238E27FC236}">
                <a16:creationId xmlns:a16="http://schemas.microsoft.com/office/drawing/2014/main" id="{206B208F-B4E9-9B6F-9065-03F8BB3BF1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7377" y="2750237"/>
            <a:ext cx="1589335" cy="158933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CE13D-5FE9-D699-C96E-CC93AAE56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E8D2CF-C87B-B214-621B-21EC5B84A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IA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59DA358-6F0D-E152-BBEB-8ABF0C62F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502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46689"/>
      </p:ext>
    </p:extLst>
  </p:cSld>
  <p:clrMapOvr>
    <a:masterClrMapping/>
  </p:clrMapOvr>
  <p:transition advClick="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A8D36-C3D3-AA28-7683-661BD8A09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D69D19-7DB4-835C-8EAC-154B15476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Recomendações IA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6F5DAA0-0298-4CB9-D05D-7C8AC5B2C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751"/>
            <a:ext cx="9144000" cy="509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55048"/>
      </p:ext>
    </p:extLst>
  </p:cSld>
  <p:clrMapOvr>
    <a:masterClrMapping/>
  </p:clrMapOvr>
  <p:transition advClick="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EC505-CFE2-26A9-0BCF-2D6830C5C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E83543-D07B-1FE7-5FF1-605E2E4A2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</a:t>
            </a:r>
            <a:r>
              <a:rPr lang="pt-BR" dirty="0" err="1"/>
              <a:t>Chatbot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D620D89-56BB-C663-EBCE-E916F9747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502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58489"/>
      </p:ext>
    </p:extLst>
  </p:cSld>
  <p:clrMapOvr>
    <a:masterClrMapping/>
  </p:clrMapOvr>
  <p:transition advClick="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CB85A-B1B9-C8D2-5A36-1E8B1E183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89DEFC-115B-B7FE-CC9A-32EFF0566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Histórico e Preferências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D9F66F8-8758-0C7A-3449-66AE8B069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59"/>
            <a:ext cx="9144000" cy="499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42385"/>
      </p:ext>
    </p:extLst>
  </p:cSld>
  <p:clrMapOvr>
    <a:masterClrMapping/>
  </p:clrMapOvr>
  <p:transition advClick="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6CFFC-4297-F66E-CB60-6E447527F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B28083-0B28-ACE5-C03A-F457F4F33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Análise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5F2C897-BFC5-F02C-B948-D74FF43B6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502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92033"/>
      </p:ext>
    </p:extLst>
  </p:cSld>
  <p:clrMapOvr>
    <a:masterClrMapping/>
  </p:clrMapOvr>
  <p:transition advClick="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4949E-2A8C-46E3-B059-6EE1B02B3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71CB60-BCFE-4F9F-A705-5304DECAF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Análise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FE6C213-8245-E801-44DA-2F30F2135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50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761067"/>
      </p:ext>
    </p:extLst>
  </p:cSld>
  <p:clrMapOvr>
    <a:masterClrMapping/>
  </p:clrMapOvr>
  <p:transition advClick="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810EE-410C-D320-F2F9-812EE6620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3">
            <a:extLst>
              <a:ext uri="{FF2B5EF4-FFF2-40B4-BE49-F238E27FC236}">
                <a16:creationId xmlns:a16="http://schemas.microsoft.com/office/drawing/2014/main" id="{E8CB6F0C-C9A7-6BAF-2CD2-93984B8DC9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852936" y="188640"/>
            <a:ext cx="6683375" cy="477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80900" name="Rectangle 4">
            <a:extLst>
              <a:ext uri="{FF2B5EF4-FFF2-40B4-BE49-F238E27FC236}">
                <a16:creationId xmlns:a16="http://schemas.microsoft.com/office/drawing/2014/main" id="{FA61B673-87D9-47E9-2676-E2C92CD3ED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549275"/>
            <a:ext cx="8736013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defRPr/>
            </a:pPr>
            <a:r>
              <a:rPr lang="pt-BR" altLang="pt-BR" sz="3200" b="1" dirty="0"/>
              <a:t>ENTREGA – 09/09/2025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D070994-484E-1638-2FE0-2C098805CAB8}"/>
              </a:ext>
            </a:extLst>
          </p:cNvPr>
          <p:cNvSpPr txBox="1"/>
          <p:nvPr/>
        </p:nvSpPr>
        <p:spPr>
          <a:xfrm>
            <a:off x="255626" y="5990861"/>
            <a:ext cx="8532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https://trello.com/b/2b0kenFL/meu-quadro-do-trello</a:t>
            </a:r>
            <a:endParaRPr lang="pt-BR" dirty="0">
              <a:solidFill>
                <a:schemeClr val="accent2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85A6294-92FD-7AC0-E2A7-4FC0223F3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94" y="1056944"/>
            <a:ext cx="8688012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0374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EE712-AD3D-4371-DC1F-8B7649881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0A18E2-D427-2286-EB4B-D8F226E19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Início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2B54EC-D43B-4393-2D7B-2A6DE01CD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744"/>
            <a:ext cx="9144000" cy="516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14197"/>
      </p:ext>
    </p:extLst>
  </p:cSld>
  <p:clrMapOvr>
    <a:masterClrMapping/>
  </p:clrMapOvr>
  <p:transition advClick="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176B5-7F1A-11FA-A16D-655C9FB0B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F12100-CD3E-6A39-4718-778F61EAA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Cadastrar Clientes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15A3952-40EB-97F7-9315-1A6D9864B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502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08107"/>
      </p:ext>
    </p:extLst>
  </p:cSld>
  <p:clrMapOvr>
    <a:masterClrMapping/>
  </p:clrMapOvr>
  <p:transition advClick="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433F7-DD96-9ED9-78F5-64ABC302D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8EE491-42DE-5D63-ABE5-69CE8729C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Clientes (cadastro)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0E4B0CE-3D11-8F53-EAC1-8D0EADB0E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50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193486"/>
      </p:ext>
    </p:extLst>
  </p:cSld>
  <p:clrMapOvr>
    <a:masterClrMapping/>
  </p:clrMapOvr>
  <p:transition advClick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BE629-4C47-86D8-F6EC-5BDB6E9D4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3">
            <a:extLst>
              <a:ext uri="{FF2B5EF4-FFF2-40B4-BE49-F238E27FC236}">
                <a16:creationId xmlns:a16="http://schemas.microsoft.com/office/drawing/2014/main" id="{1811AD4C-3E42-6620-0510-2C7591DA2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852936" y="188640"/>
            <a:ext cx="6683375" cy="477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80900" name="Rectangle 4">
            <a:extLst>
              <a:ext uri="{FF2B5EF4-FFF2-40B4-BE49-F238E27FC236}">
                <a16:creationId xmlns:a16="http://schemas.microsoft.com/office/drawing/2014/main" id="{7EAD3068-6B8C-216F-0239-8552C3AF5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549275"/>
            <a:ext cx="8736013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defRPr/>
            </a:pPr>
            <a:r>
              <a:rPr lang="pt-BR" altLang="pt-BR" sz="3200" b="1" dirty="0"/>
              <a:t>ENTREGA – 30/08/2025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85B8467-09FF-6E84-EE5F-9A1D78507B9E}"/>
              </a:ext>
            </a:extLst>
          </p:cNvPr>
          <p:cNvSpPr txBox="1"/>
          <p:nvPr/>
        </p:nvSpPr>
        <p:spPr>
          <a:xfrm>
            <a:off x="255626" y="5990861"/>
            <a:ext cx="8532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https://trello.com/b/2b0kenFL/meu-quadro-do-trello</a:t>
            </a:r>
            <a:endParaRPr lang="pt-BR" dirty="0">
              <a:solidFill>
                <a:schemeClr val="accent2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4E81B09-0DC8-316D-1366-B7C437FB4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25" y="1018838"/>
            <a:ext cx="8688012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226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A5A91-C187-CFEB-BA10-FA747EC4B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4400FE-9EE1-11AE-9B02-0320C24F2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Endereços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96271D9-19E9-D9C1-0526-E08BEC68D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502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61501"/>
      </p:ext>
    </p:extLst>
  </p:cSld>
  <p:clrMapOvr>
    <a:masterClrMapping/>
  </p:clrMapOvr>
  <p:transition advClick="0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08F84-7711-3850-0D08-082BB1520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B2AF3F-D688-7FE5-B514-06F8BEDC9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Endereços (cadastro)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69A1B33-B6D7-3BA3-315B-9055A1D15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50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951618"/>
      </p:ext>
    </p:extLst>
  </p:cSld>
  <p:clrMapOvr>
    <a:masterClrMapping/>
  </p:clrMapOvr>
  <p:transition advClick="0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DCBD0-81F6-8BB5-4152-6799F5FBB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2B01F5-3267-2D98-4FC6-E3C4D1B73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Cartões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CF2CE4B-90F1-E4CC-072B-71F714EEF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50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1427"/>
      </p:ext>
    </p:extLst>
  </p:cSld>
  <p:clrMapOvr>
    <a:masterClrMapping/>
  </p:clrMapOvr>
  <p:transition advClick="0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3B77B-D59D-E3D3-F130-B3E341E2D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5E1B00-FC96-3E97-21AB-224FE3B16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Cartões (cadastro)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F9EE622-DBF2-4579-9A23-52C823C34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503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12330"/>
      </p:ext>
    </p:extLst>
  </p:cSld>
  <p:clrMapOvr>
    <a:masterClrMapping/>
  </p:clrMapOvr>
  <p:transition advClick="0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10A16-EC77-B383-EDBC-08820AB8E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1799B8-729A-83C4-16B7-188D09248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Clientes (listagem)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16B410B-1A51-07D8-0376-54FD04464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502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089057"/>
      </p:ext>
    </p:extLst>
  </p:cSld>
  <p:clrMapOvr>
    <a:masterClrMapping/>
  </p:clrMapOvr>
  <p:transition advClick="0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DAA62-2911-72BD-E285-8388D73C2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D4D0A2-2CD3-D00D-96E4-D5E3AA509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Clientes (filtro)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2ED066C-4CBF-65BD-F761-A060FC3EC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502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56129"/>
      </p:ext>
    </p:extLst>
  </p:cSld>
  <p:clrMapOvr>
    <a:masterClrMapping/>
  </p:clrMapOvr>
  <p:transition advClick="0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67283-D3EA-9004-8A93-2AE764E92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48A55C-EF02-6162-B998-BCADA569A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Clientes (editar)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E5C49A9-47AC-0707-CC92-1DC59921F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502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142829"/>
      </p:ext>
    </p:extLst>
  </p:cSld>
  <p:clrMapOvr>
    <a:masterClrMapping/>
  </p:clrMapOvr>
  <p:transition advClick="0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8DF80-CEAA-0839-B697-3E36AB471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78C1CA-269F-0504-8892-4E4D48AF9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Clientes (remover)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C2FF2F0-304B-1FF8-48B7-7596423C8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501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660847"/>
      </p:ext>
    </p:extLst>
  </p:cSld>
  <p:clrMapOvr>
    <a:masterClrMapping/>
  </p:clrMapOvr>
  <p:transition advClick="0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D0AF1-642E-C4D5-42D4-882784AAE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BFD01-54CE-FE86-A6FB-049259D49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Endereço (listagem)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08D3E8B-06D1-3B26-9BD3-2F9E2A7E8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502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50157"/>
      </p:ext>
    </p:extLst>
  </p:cSld>
  <p:clrMapOvr>
    <a:masterClrMapping/>
  </p:clrMapOvr>
  <p:transition advClick="0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7EE32-4275-D83C-02A2-556D00508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D23401-47D3-78A6-4EC2-145553CF3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Endereço (editar)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DF4F21A-AF80-DE78-6D55-5E69E8B80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59"/>
            <a:ext cx="9144000" cy="502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61123"/>
      </p:ext>
    </p:extLst>
  </p:cSld>
  <p:clrMapOvr>
    <a:masterClrMapping/>
  </p:clrMapOvr>
  <p:transition advClick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41CCAC-FC1E-3CF9-2088-2A17410DF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- Início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F3596CA-2DB3-9A84-17EA-A52C0565A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10708"/>
      </p:ext>
    </p:extLst>
  </p:cSld>
  <p:clrMapOvr>
    <a:masterClrMapping/>
  </p:clrMapOvr>
  <p:transition advClick="0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6AA2A-75C8-7288-7DFC-1C1EB8C4A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50D1F6-3A1D-D115-CB35-83F91F252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Cartões (listagem)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C6E14E7-CA9A-1B00-517B-A348D4AF0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502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79768"/>
      </p:ext>
    </p:extLst>
  </p:cSld>
  <p:clrMapOvr>
    <a:masterClrMapping/>
  </p:clrMapOvr>
  <p:transition advClick="0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B1688-6AF3-12E6-E00D-0132872AD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4835FD-FCFD-E1B2-318F-3B6C2436F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Cartões (editar)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4784BB-FAFD-CFF3-ECFB-DC5931B22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50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705020"/>
      </p:ext>
    </p:extLst>
  </p:cSld>
  <p:clrMapOvr>
    <a:masterClrMapping/>
  </p:clrMapOvr>
  <p:transition advClick="0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C5EE8-D73D-31D6-E757-3216CF3CD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22A79D-F55E-BA1D-162F-8F949810E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Alterar senha (sem login)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CE2E84A-7679-70C6-55BC-7F459FB54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502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25710"/>
      </p:ext>
    </p:extLst>
  </p:cSld>
  <p:clrMapOvr>
    <a:masterClrMapping/>
  </p:clrMapOvr>
  <p:transition advClick="0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6AF99-9786-49DC-83EA-68E360BB5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B364A-F6C9-50A7-DAB8-FFEB0188C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1810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Alterar Senha (sucesso)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79AF34B-0C23-DCA0-ECDE-0103D7253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59"/>
            <a:ext cx="9144000" cy="502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30796"/>
      </p:ext>
    </p:extLst>
  </p:cSld>
  <p:clrMapOvr>
    <a:masterClrMapping/>
  </p:clrMapOvr>
  <p:transition advClick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DC7EC-5673-19B4-4DB4-7360E2775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9594B9-F504-B2FE-FA41-850011502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Cadastrar Cliente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9DFA2E0-7B78-1C26-6DCB-3BD613B15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70663"/>
      </p:ext>
    </p:extLst>
  </p:cSld>
  <p:clrMapOvr>
    <a:masterClrMapping/>
  </p:clrMapOvr>
  <p:transition advClick="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63299-DF8E-0096-4C49-6CBF0F4E1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8301F7-900B-9007-C6BB-2243004F9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02189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Endereços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2A9ABE4-EFF0-3FFE-EE3A-3FFBCB562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821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2959"/>
      </p:ext>
    </p:extLst>
  </p:cSld>
  <p:clrMapOvr>
    <a:masterClrMapping/>
  </p:clrMapOvr>
  <p:transition advClick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6FBDB-66E9-53C9-5FBA-6BBB948BB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AC4835-94ED-0FD0-C9FE-0FFAEC421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796950"/>
          </a:xfrm>
        </p:spPr>
        <p:txBody>
          <a:bodyPr/>
          <a:lstStyle/>
          <a:p>
            <a:pPr algn="l"/>
            <a:r>
              <a:rPr lang="pt-BR" dirty="0"/>
              <a:t>Tela – Cartões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55C2088-06F9-F804-1277-6EFE9A750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475" y="1268760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502546"/>
      </p:ext>
    </p:extLst>
  </p:cSld>
  <p:clrMapOvr>
    <a:masterClrMapping/>
  </p:clrMapOvr>
  <p:transition advClick="0"/>
</p:sld>
</file>

<file path=ppt/theme/theme1.xml><?xml version="1.0" encoding="utf-8"?>
<a:theme xmlns:a="http://schemas.openxmlformats.org/drawingml/2006/main" name="Estrutura padrão">
  <a:themeElements>
    <a:clrScheme name="Estrutura padrã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trutura padrã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strutura padrã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strutura padrã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2A61D42B42D474CB136303E61568CE3" ma:contentTypeVersion="3" ma:contentTypeDescription="Crie um novo documento." ma:contentTypeScope="" ma:versionID="bf80d49507d8960ae98179a6e6652817">
  <xsd:schema xmlns:xsd="http://www.w3.org/2001/XMLSchema" xmlns:xs="http://www.w3.org/2001/XMLSchema" xmlns:p="http://schemas.microsoft.com/office/2006/metadata/properties" xmlns:ns2="e01ca050-92d0-4f72-be4a-edbdca92f0cc" targetNamespace="http://schemas.microsoft.com/office/2006/metadata/properties" ma:root="true" ma:fieldsID="fbf445917b59f41bf9d384aef2998be7" ns2:_="">
    <xsd:import namespace="e01ca050-92d0-4f72-be4a-edbdca92f0c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1ca050-92d0-4f72-be4a-edbdca92f0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4049CDB-41EB-481D-A68E-0D1F27266E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01ca050-92d0-4f72-be4a-edbdca92f0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D6C0C9D-82B2-404E-8792-1517863E9D8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7171</TotalTime>
  <Words>441</Words>
  <Application>Microsoft Office PowerPoint</Application>
  <PresentationFormat>Apresentação na tela (4:3)</PresentationFormat>
  <Paragraphs>88</Paragraphs>
  <Slides>63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63</vt:i4>
      </vt:variant>
    </vt:vector>
  </HeadingPairs>
  <TitlesOfParts>
    <vt:vector size="66" baseType="lpstr">
      <vt:lpstr>Tahoma</vt:lpstr>
      <vt:lpstr>Times New Roman</vt:lpstr>
      <vt:lpstr>Estrutura padrão</vt:lpstr>
      <vt:lpstr>E-COMMERCE LIVRO  Laboratório de Engenharia de Software – 5º Semestre - 2025 </vt:lpstr>
      <vt:lpstr>Apresentação do PowerPoint</vt:lpstr>
      <vt:lpstr>Apresentação do PowerPoint</vt:lpstr>
      <vt:lpstr>Apresentação do PowerPoint</vt:lpstr>
      <vt:lpstr>Apresentação do PowerPoint</vt:lpstr>
      <vt:lpstr>Tela - Início</vt:lpstr>
      <vt:lpstr>Tela – Cadastrar Cliente</vt:lpstr>
      <vt:lpstr>Tela – Endereços</vt:lpstr>
      <vt:lpstr>Tela – Cartões</vt:lpstr>
      <vt:lpstr>Tela – Listar Clientes</vt:lpstr>
      <vt:lpstr>Tela – Listar Clientes</vt:lpstr>
      <vt:lpstr>Tela – Listar Endereços</vt:lpstr>
      <vt:lpstr>Tela – Listar Endereços</vt:lpstr>
      <vt:lpstr>Tela – Listar Cartões</vt:lpstr>
      <vt:lpstr>Tela – Listar Cartões</vt:lpstr>
      <vt:lpstr>Tela – Alterar Senha</vt:lpstr>
      <vt:lpstr>Apresentação do PowerPoint</vt:lpstr>
      <vt:lpstr>Tela – Sistema de Livros</vt:lpstr>
      <vt:lpstr>Tela – Cadastro de Livro</vt:lpstr>
      <vt:lpstr>Tela – Cadastro de Livros</vt:lpstr>
      <vt:lpstr>Tela – Consultar Livros</vt:lpstr>
      <vt:lpstr>Tela – Gerenciador de Vendas</vt:lpstr>
      <vt:lpstr>Tela – Produtos</vt:lpstr>
      <vt:lpstr>Tela – Carrinho</vt:lpstr>
      <vt:lpstr>Tela – Carrinho</vt:lpstr>
      <vt:lpstr>Tela – Carrinho</vt:lpstr>
      <vt:lpstr>Tela – Carrinho</vt:lpstr>
      <vt:lpstr>Tela – Carrinho</vt:lpstr>
      <vt:lpstr>Tela – Meus Pedidos</vt:lpstr>
      <vt:lpstr>Tela – Meus Pedidos</vt:lpstr>
      <vt:lpstr>Tela – Meus Pedidos</vt:lpstr>
      <vt:lpstr>Tela – Admin (Vendas)</vt:lpstr>
      <vt:lpstr>Tela – Admin (Vendas)</vt:lpstr>
      <vt:lpstr>Tela – Admin (Vendas)</vt:lpstr>
      <vt:lpstr>Tela – Estoque</vt:lpstr>
      <vt:lpstr>Tela – Entrada em Estoque</vt:lpstr>
      <vt:lpstr>Tela – Consultar Estoque</vt:lpstr>
      <vt:lpstr>Tela – Consultar Estoque </vt:lpstr>
      <vt:lpstr>Tela – Reentrada de Estoque</vt:lpstr>
      <vt:lpstr>Tela – IA</vt:lpstr>
      <vt:lpstr>Tela – Recomendações IA</vt:lpstr>
      <vt:lpstr>Tela – Chatbot</vt:lpstr>
      <vt:lpstr>Tela – Histórico e Preferências</vt:lpstr>
      <vt:lpstr>Tela – Análise</vt:lpstr>
      <vt:lpstr>Tela – Análise</vt:lpstr>
      <vt:lpstr>Apresentação do PowerPoint</vt:lpstr>
      <vt:lpstr>Tela – Início</vt:lpstr>
      <vt:lpstr>Tela – Cadastrar Clientes</vt:lpstr>
      <vt:lpstr>Tela – Clientes (cadastro)</vt:lpstr>
      <vt:lpstr>Tela – Endereços</vt:lpstr>
      <vt:lpstr>Tela – Endereços (cadastro)</vt:lpstr>
      <vt:lpstr>Tela – Cartões</vt:lpstr>
      <vt:lpstr>Tela – Cartões (cadastro)</vt:lpstr>
      <vt:lpstr>Tela – Clientes (listagem)</vt:lpstr>
      <vt:lpstr>Tela – Clientes (filtro)</vt:lpstr>
      <vt:lpstr>Tela – Clientes (editar)</vt:lpstr>
      <vt:lpstr>Tela – Clientes (remover)</vt:lpstr>
      <vt:lpstr>Tela – Endereço (listagem)</vt:lpstr>
      <vt:lpstr>Tela – Endereço (editar)</vt:lpstr>
      <vt:lpstr>Tela – Cartões (listagem)</vt:lpstr>
      <vt:lpstr>Tela – Cartões (editar)</vt:lpstr>
      <vt:lpstr>Tela – Alterar senha (sem login)</vt:lpstr>
      <vt:lpstr>Tela – Alterar Senha (sucesso)</vt:lpstr>
    </vt:vector>
  </TitlesOfParts>
  <Company>INPE - Brazilian National Institute for Space Research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ISIS: Arquitetura e Conceito de Modelagem</dc:title>
  <dc:creator>Fabricio de Novaes Kucinskis</dc:creator>
  <cp:lastModifiedBy>SAMUEL ASSIS BAZONE</cp:lastModifiedBy>
  <cp:revision>434</cp:revision>
  <dcterms:created xsi:type="dcterms:W3CDTF">2005-05-18T14:05:05Z</dcterms:created>
  <dcterms:modified xsi:type="dcterms:W3CDTF">2025-09-08T02:07:49Z</dcterms:modified>
</cp:coreProperties>
</file>